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25424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3207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9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97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715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98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311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897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55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167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77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001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5">
            <a:extLst>
              <a:ext uri="{FF2B5EF4-FFF2-40B4-BE49-F238E27FC236}">
                <a16:creationId xmlns:a16="http://schemas.microsoft.com/office/drawing/2014/main" xmlns="" id="{1F4CD6D0-88B6-45F4-AC60-54587D3C9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713DFC-6049-4AF7-AF40-78485B570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3" y="-22"/>
            <a:ext cx="12191997" cy="685802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1" name="Rectangle 17">
            <a:extLst>
              <a:ext uri="{FF2B5EF4-FFF2-40B4-BE49-F238E27FC236}">
                <a16:creationId xmlns:a16="http://schemas.microsoft.com/office/drawing/2014/main" xmlns="" id="{C2E86F6D-198D-45C3-AC93-8D31B8A4D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3428999"/>
            <a:ext cx="12191999" cy="3429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F1381BD-3CD2-4B63-B7D4-13CE9225B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935" y="4267200"/>
            <a:ext cx="5428735" cy="1834610"/>
          </a:xfrm>
        </p:spPr>
        <p:txBody>
          <a:bodyPr anchor="ctr">
            <a:noAutofit/>
          </a:bodyPr>
          <a:lstStyle/>
          <a:p>
            <a:r>
              <a:rPr lang="sk-SK" sz="3600" dirty="0" err="1" smtClean="0">
                <a:solidFill>
                  <a:srgbClr val="FFFFFF"/>
                </a:solidFill>
              </a:rPr>
              <a:t>HumanitárnÍ</a:t>
            </a:r>
            <a:r>
              <a:rPr lang="sk-SK" sz="3600" dirty="0" smtClean="0">
                <a:solidFill>
                  <a:srgbClr val="FFFFFF"/>
                </a:solidFill>
              </a:rPr>
              <a:t> Prosba </a:t>
            </a:r>
            <a:br>
              <a:rPr lang="sk-SK" sz="3600" dirty="0" smtClean="0">
                <a:solidFill>
                  <a:srgbClr val="FFFFFF"/>
                </a:solidFill>
              </a:rPr>
            </a:br>
            <a:r>
              <a:rPr lang="sk-SK" sz="3600" dirty="0" smtClean="0">
                <a:solidFill>
                  <a:srgbClr val="FFFFFF"/>
                </a:solidFill>
              </a:rPr>
              <a:t>o </a:t>
            </a:r>
            <a:r>
              <a:rPr lang="sk-SK" sz="3600" dirty="0" err="1" smtClean="0">
                <a:solidFill>
                  <a:srgbClr val="FFFFFF"/>
                </a:solidFill>
              </a:rPr>
              <a:t>vašÍ</a:t>
            </a:r>
            <a:r>
              <a:rPr lang="sk-SK" sz="3600" dirty="0" smtClean="0">
                <a:solidFill>
                  <a:srgbClr val="FFFFFF"/>
                </a:solidFill>
              </a:rPr>
              <a:t> </a:t>
            </a:r>
            <a:r>
              <a:rPr lang="sk-SK" sz="3600" dirty="0">
                <a:solidFill>
                  <a:srgbClr val="FFFFFF"/>
                </a:solidFill>
              </a:rPr>
              <a:t>pOMOC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DBF66F2-471F-4540-BF67-0E180FB7D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769810"/>
            <a:ext cx="4451347" cy="1332000"/>
          </a:xfrm>
        </p:spPr>
        <p:txBody>
          <a:bodyPr anchor="ctr"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PROSÍM </a:t>
            </a:r>
            <a:r>
              <a:rPr lang="sk-SK" dirty="0" smtClean="0">
                <a:solidFill>
                  <a:srgbClr val="FFFFFF"/>
                </a:solidFill>
              </a:rPr>
              <a:t>VĚNUJTE </a:t>
            </a:r>
            <a:r>
              <a:rPr lang="sk-SK" dirty="0">
                <a:solidFill>
                  <a:srgbClr val="FFFFFF"/>
                </a:solidFill>
              </a:rPr>
              <a:t>NÁM </a:t>
            </a:r>
            <a:r>
              <a:rPr lang="sk-SK" dirty="0" smtClean="0">
                <a:solidFill>
                  <a:srgbClr val="FFFFFF"/>
                </a:solidFill>
              </a:rPr>
              <a:t>SVOJI POZORNOST</a:t>
            </a:r>
            <a:endParaRPr lang="sk-SK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xmlns="" id="{6C14D892-36B8-4065-9158-50C22E1E69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6246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C627EC6-61A4-4CA2-925A-D9C31421C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 descr="Obrázok, na ktorom je vnútri, budova, miestnosť, podlaha&#10;&#10;Automaticky generovaný popis">
            <a:extLst>
              <a:ext uri="{FF2B5EF4-FFF2-40B4-BE49-F238E27FC236}">
                <a16:creationId xmlns:a16="http://schemas.microsoft.com/office/drawing/2014/main" xmlns="" id="{8901605D-CE6D-48F4-BD80-E78ACA405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32" b="3899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495002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C627EC6-61A4-4CA2-925A-D9C31421C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 descr="Obrázok, na ktorom je vonkajšie, staré, vlak, para&#10;&#10;Automaticky generovaný popis">
            <a:extLst>
              <a:ext uri="{FF2B5EF4-FFF2-40B4-BE49-F238E27FC236}">
                <a16:creationId xmlns:a16="http://schemas.microsoft.com/office/drawing/2014/main" xmlns="" id="{F1B83B81-D425-4846-8C52-8E99F7A47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07" b="1816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6115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xmlns="" id="{2C627EC6-61A4-4CA2-925A-D9C31421C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 descr="Obrázok, na ktorom je budova, vonkajšie, okno, dom&#10;&#10;Automaticky generovaný popis">
            <a:extLst>
              <a:ext uri="{FF2B5EF4-FFF2-40B4-BE49-F238E27FC236}">
                <a16:creationId xmlns:a16="http://schemas.microsoft.com/office/drawing/2014/main" xmlns="" id="{D6B5695C-14B3-4C6B-9779-BC91894DC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82236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C627EC6-61A4-4CA2-925A-D9C31421C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 descr="Obrázok, na ktorom je vnútri, budova, miestnosť, vyplnené&#10;&#10;Automaticky generovaný popis">
            <a:extLst>
              <a:ext uri="{FF2B5EF4-FFF2-40B4-BE49-F238E27FC236}">
                <a16:creationId xmlns:a16="http://schemas.microsoft.com/office/drawing/2014/main" xmlns="" id="{1E8D0DB4-3B6A-48BA-BCC5-AF167CE4F7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05859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C627EC6-61A4-4CA2-925A-D9C31421C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 descr="Obrázok, na ktorom je muž, vonkajšie, vozidlo, jazda na koni&#10;&#10;Automaticky generovaný popis">
            <a:extLst>
              <a:ext uri="{FF2B5EF4-FFF2-40B4-BE49-F238E27FC236}">
                <a16:creationId xmlns:a16="http://schemas.microsoft.com/office/drawing/2014/main" xmlns="" id="{CE5DD84D-C306-4EA5-9700-4C3D52097A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48592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C627EC6-61A4-4CA2-925A-D9C31421C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ok 4" descr="Obrázok, na ktorom je posteľ, vnútri, osoba, miestnosť&#10;&#10;Automaticky generovaný popis">
            <a:extLst>
              <a:ext uri="{FF2B5EF4-FFF2-40B4-BE49-F238E27FC236}">
                <a16:creationId xmlns:a16="http://schemas.microsoft.com/office/drawing/2014/main" xmlns="" id="{9FFF087D-41A0-4812-80E8-10F1A145E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6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15147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C627EC6-61A4-4CA2-925A-D9C31421C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 descr="Obrázok, na ktorom je vnútri, miestnosť, okno, živé&#10;&#10;Automaticky generovaný popis">
            <a:extLst>
              <a:ext uri="{FF2B5EF4-FFF2-40B4-BE49-F238E27FC236}">
                <a16:creationId xmlns:a16="http://schemas.microsoft.com/office/drawing/2014/main" xmlns="" id="{2B0055CC-9FC1-4ADA-B789-7C75BE41B2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04251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vonkajšie, budova, mladé, muž&#10;&#10;Automaticky generovaný popis">
            <a:extLst>
              <a:ext uri="{FF2B5EF4-FFF2-40B4-BE49-F238E27FC236}">
                <a16:creationId xmlns:a16="http://schemas.microsoft.com/office/drawing/2014/main" xmlns="" id="{1D1DEE91-38B9-43DF-93D2-ADC5AC30C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95" b="-2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7" name="Obrázok 6" descr="Obrázok, na ktorom je vonkajšie, budova, skala, kamenný&#10;&#10;Automaticky generovaný popis">
            <a:extLst>
              <a:ext uri="{FF2B5EF4-FFF2-40B4-BE49-F238E27FC236}">
                <a16:creationId xmlns:a16="http://schemas.microsoft.com/office/drawing/2014/main" xmlns="" id="{EAC0C435-EA52-453F-9631-586FD2E28A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3" r="5304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Obrázok 2" descr="Obrázok, na ktorom je budova, vonkajšie, žena, sedenie&#10;&#10;Automaticky generovaný popis">
            <a:extLst>
              <a:ext uri="{FF2B5EF4-FFF2-40B4-BE49-F238E27FC236}">
                <a16:creationId xmlns:a16="http://schemas.microsoft.com/office/drawing/2014/main" xmlns="" id="{B6E0C9EB-25A7-462B-8390-DF5C98ACEB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30" r="3" b="5182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95261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 descr="Obrázok, na ktorom je vnútri, strop, miestnosť, okno&#10;&#10;Automaticky generovaný popis">
            <a:extLst>
              <a:ext uri="{FF2B5EF4-FFF2-40B4-BE49-F238E27FC236}">
                <a16:creationId xmlns:a16="http://schemas.microsoft.com/office/drawing/2014/main" xmlns="" id="{43555BE9-30AB-4E8E-906F-EC2CD0A79C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" b="14469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7" name="Obrázok 6" descr="Obrázok, na ktorom je vonkajšie, budova, cesta, ulica&#10;&#10;Automaticky generovaný popis">
            <a:extLst>
              <a:ext uri="{FF2B5EF4-FFF2-40B4-BE49-F238E27FC236}">
                <a16:creationId xmlns:a16="http://schemas.microsoft.com/office/drawing/2014/main" xmlns="" id="{BC10C04F-50E9-4D78-9835-CEB0365CD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72" b="19558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5" name="Obrázok 4" descr="Obrázok, na ktorom je budova, osoba, muž, okno&#10;&#10;Automaticky generovaný popis">
            <a:extLst>
              <a:ext uri="{FF2B5EF4-FFF2-40B4-BE49-F238E27FC236}">
                <a16:creationId xmlns:a16="http://schemas.microsoft.com/office/drawing/2014/main" xmlns="" id="{50965AAD-46BF-41DE-AE88-952D355A7B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99" r="14352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73045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xmlns="" id="{2C627EC6-61A4-4CA2-925A-D9C31421C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 descr="Obrázok, na ktorom je osoba, nosenie, klobúk, voda&#10;&#10;Automaticky generovaný popis">
            <a:extLst>
              <a:ext uri="{FF2B5EF4-FFF2-40B4-BE49-F238E27FC236}">
                <a16:creationId xmlns:a16="http://schemas.microsoft.com/office/drawing/2014/main" xmlns="" id="{644CBB5A-CCB2-446B-BBAE-7CA9ED079E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13" b="2154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Obrázok 6" descr="Smutný pán Feels">
            <a:extLst>
              <a:ext uri="{FF2B5EF4-FFF2-40B4-BE49-F238E27FC236}">
                <a16:creationId xmlns:a16="http://schemas.microsoft.com/office/drawing/2014/main" xmlns="" id="{ADD7AE33-12E2-4D1A-9954-2590BC7B6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09136" y="331059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966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34633A-7FE2-4A74-BE65-2A384DD3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59026"/>
            <a:ext cx="10026650" cy="650681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DraZí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rotariáni, </a:t>
            </a:r>
            <a:b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víME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 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ZÁŘÍ </a:t>
            </a:r>
            <a: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začal 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Azerbajdžan,  </a:t>
            </a:r>
            <a: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aktívnÍ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podporou 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Turecka,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rozsÁhlÝ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útok na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nezávislOU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republiku Artsakh (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NáhornÍ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Karabach) </a:t>
            </a:r>
            <a:br>
              <a:rPr lang="sk-SK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&lt;&lt;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Jdeme</a:t>
            </a:r>
            <a:r>
              <a:rPr lang="sk-SK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ZmocniT</a:t>
            </a:r>
            <a:r>
              <a:rPr lang="sk-SK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arménskÝch</a:t>
            </a:r>
            <a:r>
              <a:rPr lang="sk-SK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ZEMÍ </a:t>
            </a:r>
            <a:r>
              <a:rPr lang="sk-SK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ukončiT</a:t>
            </a:r>
            <a:r>
              <a:rPr lang="sk-SK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genocÍdu</a:t>
            </a:r>
            <a:r>
              <a:rPr lang="sk-SK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&gt;&gt; (</a:t>
            </a:r>
            <a:r>
              <a:rPr lang="sk-SK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Erdoganovo</a:t>
            </a:r>
            <a:r>
              <a:rPr lang="sk-SK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vyhláŠenÍ</a:t>
            </a:r>
            <a:r>
              <a:rPr lang="sk-SK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sk-SK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současné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době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už je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uzavřeno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příměří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ale obrovské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množství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arménského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obyvatelstava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utíka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Karabachu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sk-SK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Arménie</a:t>
            </a:r>
            <a:r>
              <a:rPr lang="sk-SK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obavy o vlastní život.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8291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061048-971F-4C47-8E35-3D8AF7CE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5531"/>
            <a:ext cx="11595652" cy="6559826"/>
          </a:xfrm>
        </p:spPr>
        <p:txBody>
          <a:bodyPr>
            <a:normAutofit/>
          </a:bodyPr>
          <a:lstStyle/>
          <a:p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tohOto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dŮvodu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civilistÉ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evakuovanI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Artsaku a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pOhraničnÍch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arménskÝch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VESNIC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hlUboko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ArménIE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si zachránili životy.</a:t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TAK JE UŽ MEZI OBYVATELSTVEM HODNĚ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obĚtí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evakuovaní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obyvatelÉ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staŘí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LIdÉ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dĚti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ženy,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zdravotnĚ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postŽENÉ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osoby)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nemajÍ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vybavenÍ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bežnýMI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životnÍMI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poTŘEBAMI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teplÝM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oblečenÍM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hygienickÝMI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potŘebAMI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atď.</a:t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situAcE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ArménII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TĚŽkÉ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prOtože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Jde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neočakávanOU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vÁLKU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Musíme k tomu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pŘipojiT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COVID-19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dÍKY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nĚmu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novOU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nezamĚstnanosti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hospodáŘSKOU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nestabilitu.</a:t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vELKÉ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úsilÍ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Státu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tĚchto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nestabilnÍch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podmÍnkÁch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zabezpečenÍ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ubytovanÍ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stravy, hygienických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vysídlené osoby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problematické.</a:t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Celý arménsky národ poskytuje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humanitárnÍ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pomoc.</a:t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09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569B0B-CAE0-416B-B3EE-A6713D59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0"/>
            <a:ext cx="4812473" cy="230390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zVEmE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vás k nám a prosíme vás o jeden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spoločnĚ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poskytnOUT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humanitárnÍ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LIDEm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trpÍcÍm</a:t>
            </a:r>
            <a:r>
              <a:rPr lang="sk-SK" sz="18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Artsachu.</a:t>
            </a:r>
            <a:r>
              <a:rPr lang="sk-SK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Zástupný objekt pre obrázok 5" descr="Obrázok, na ktorom je vnútri, muž, miestnosť, mladé&#10;&#10;Automaticky generovaný popis">
            <a:extLst>
              <a:ext uri="{FF2B5EF4-FFF2-40B4-BE49-F238E27FC236}">
                <a16:creationId xmlns:a16="http://schemas.microsoft.com/office/drawing/2014/main" xmlns="" id="{E14EDD28-D06C-4F14-9756-ED9BDFD3D3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73" r="14773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C33B1CE-663E-4D28-849D-C465C3118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2277" y="2303899"/>
            <a:ext cx="4812473" cy="4176413"/>
          </a:xfrm>
        </p:spPr>
        <p:txBody>
          <a:bodyPr>
            <a:normAutofit/>
          </a:bodyPr>
          <a:lstStyle/>
          <a:p>
            <a:pPr algn="ctr"/>
            <a:r>
              <a:rPr lang="sk-SK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RC Jerevan </a:t>
            </a:r>
            <a:r>
              <a:rPr lang="sk-SK" sz="2400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sk-SK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 </a:t>
            </a:r>
            <a:r>
              <a:rPr lang="sk-SK" sz="2400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pomohl</a:t>
            </a:r>
            <a:r>
              <a:rPr lang="sk-SK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utečencům</a:t>
            </a:r>
            <a:r>
              <a:rPr lang="sk-SK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sk-SK" sz="24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Artsachu</a:t>
            </a:r>
            <a:r>
              <a:rPr lang="sk-SK" sz="2400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Vysídlenci z Artsachu však </a:t>
            </a:r>
            <a:r>
              <a:rPr lang="sk-SK" sz="24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</a:t>
            </a:r>
            <a:r>
              <a:rPr lang="sk-SK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velké</a:t>
            </a:r>
            <a:r>
              <a:rPr lang="sk-SK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psychologické problémy a </a:t>
            </a:r>
            <a:r>
              <a:rPr lang="sk-SK" sz="24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potřebují</a:t>
            </a:r>
            <a:r>
              <a:rPr lang="sk-SK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psychologickou </a:t>
            </a:r>
            <a:r>
              <a:rPr lang="sk-SK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pomoc, </a:t>
            </a:r>
            <a:r>
              <a:rPr lang="sk-SK" sz="24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hlavně</a:t>
            </a:r>
            <a:r>
              <a:rPr lang="sk-SK" sz="2400" b="1" dirty="0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starší </a:t>
            </a:r>
            <a:r>
              <a:rPr lang="sk-SK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osoby a </a:t>
            </a:r>
            <a:r>
              <a:rPr lang="sk-SK" sz="2400" b="1" dirty="0" err="1" smtClean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děti</a:t>
            </a:r>
            <a:r>
              <a:rPr lang="sk-SK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44772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AA6FE7-9DF9-430B-979D-497FABDF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Následuje</a:t>
            </a:r>
            <a:r>
              <a:rPr lang="sk-SK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námi</a:t>
            </a:r>
            <a:r>
              <a:rPr lang="sk-SK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připravený</a:t>
            </a:r>
            <a:r>
              <a:rPr lang="sk-SK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sEznam</a:t>
            </a:r>
            <a:r>
              <a:rPr lang="sk-SK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potŘebných</a:t>
            </a:r>
            <a:r>
              <a:rPr lang="sk-SK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podpŮrných</a:t>
            </a:r>
            <a:r>
              <a:rPr lang="sk-SK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5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programŮ</a:t>
            </a:r>
            <a:r>
              <a:rPr lang="sk-SK" sz="5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6841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C88EDE-420E-4003-9204-69CA5B6A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344557"/>
            <a:ext cx="10972800" cy="6228521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ZapojiT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odborníkY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lÉkAŘE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art-terapeutY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pracovníkY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odborníkY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poskytli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pŘimĚŘEnOU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pomoc.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posOUZenÍ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poskytnutÍ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SpecializovanÉ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pomoci: 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sociálnĚ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psychologickÉ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lÉkAŘskÉ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humanitárnÍ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(potraviny,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odĚvy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lÉky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hygienické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atD.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PoskytovaT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post-traumatickOU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pŘekonávaT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šokové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prostŘedí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vysídlených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PoskytovaT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zranĚným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civilistŮM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ktEŘí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lÉčÍ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arménskÝch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nemocnicÍch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lÉky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traumatické zdroje,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operačnÍ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pooperačnÍ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nemocničnÍ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psychologické a fyzické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 (s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vysoko kvalifikovaných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odborníkŮ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zavedenÍ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vzdĚlávacÍho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procesu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školákY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zabezpečiT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vše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potŘebné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učebnice,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psacÍ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hračky,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rýchlE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začleniT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nového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prostŘedÍ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OrganizovaT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rekreáci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dĚti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návšteva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mUzeí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historických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pamÁtEk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to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všeCHNO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pomŮže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JEJich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duševnÍmu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zotavenÍ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1010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B8C5AE-40E1-44B6-8105-C17C1A71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0"/>
            <a:ext cx="11582400" cy="671885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tÉto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 je v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našEm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klubU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vytvoŘená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monitorovacÍ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skupina,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ktErá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všeCHO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kontrolou 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pŘedklÁdá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Zprávu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vykonanÉ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práci.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KLUB Jerevan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k-SK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prosí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sa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připojili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humanitární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pomoci,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protože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zima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brzy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příjde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čas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krátí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děkujeme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vám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více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než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dovedete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predstavit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přejeme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si,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taková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situácie už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nikdy,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doopravdy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nikdy,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nestala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vaŠí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osobní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zkušeností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Rotary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</a:t>
            </a:r>
            <a:r>
              <a:rPr lang="sk-SK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Jerevan </a:t>
            </a:r>
            <a:r>
              <a:rPr lang="sk-SK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 2019-2020 Karine Mikaelyan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DDG 2020-2021 Artur Miroyan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77569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81BB639-7224-47F2-A209-0EBED3904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7200" b="1" dirty="0" err="1" smtClean="0"/>
              <a:t>Fakta</a:t>
            </a:r>
            <a:r>
              <a:rPr lang="sk-SK" sz="7200" b="1" dirty="0"/>
              <a:t/>
            </a:r>
            <a:br>
              <a:rPr lang="sk-SK" sz="7200" b="1" dirty="0"/>
            </a:br>
            <a:r>
              <a:rPr lang="sk-SK" sz="7200" b="1" dirty="0"/>
              <a:t/>
            </a:r>
            <a:br>
              <a:rPr lang="sk-SK" sz="7200" b="1" dirty="0"/>
            </a:br>
            <a:r>
              <a:rPr lang="sk-SK" sz="7200" b="1" dirty="0"/>
              <a:t>bez </a:t>
            </a:r>
            <a:r>
              <a:rPr lang="sk-SK" sz="7200" b="1" dirty="0" err="1" smtClean="0"/>
              <a:t>komentáře</a:t>
            </a:r>
            <a:r>
              <a:rPr lang="sk-SK" sz="7200" b="1" dirty="0" smtClean="0"/>
              <a:t> </a:t>
            </a:r>
            <a:endParaRPr lang="sk-SK" sz="7200" b="1" dirty="0"/>
          </a:p>
        </p:txBody>
      </p:sp>
    </p:spTree>
    <p:extLst>
      <p:ext uri="{BB962C8B-B14F-4D97-AF65-F5344CB8AC3E}">
        <p14:creationId xmlns:p14="http://schemas.microsoft.com/office/powerpoint/2010/main" xmlns="" val="1366288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xmlns="" id="{2C627EC6-61A4-4CA2-925A-D9C31421C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Obrázok 2" descr="Obrázok, na ktorom je budova, lavica, drevené, stôl&#10;&#10;Automaticky generovaný popis">
            <a:extLst>
              <a:ext uri="{FF2B5EF4-FFF2-40B4-BE49-F238E27FC236}">
                <a16:creationId xmlns:a16="http://schemas.microsoft.com/office/drawing/2014/main" xmlns="" id="{3FA03710-E2A3-4737-92C0-F1BCC227C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02" b="1611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086352976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96</Words>
  <Application>Microsoft Office PowerPoint</Application>
  <PresentationFormat>Vlastní</PresentationFormat>
  <Paragraphs>13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LeafVTI</vt:lpstr>
      <vt:lpstr>HumanitárnÍ Prosba  o vašÍ pOMOC</vt:lpstr>
      <vt:lpstr>DraZí rotariáni,   jAk už víME, 27. ZÁŘÍ 2020 začal Azerbajdžan,  s aktívnÍ podporou Turecka, rozsÁhlÝ útok na nezávislOU republiku Artsakh (NáhornÍ Karabach)   &lt;&lt;Jdeme sa ZmocniT arménskÝch ZEMÍ a ukončiT genocÍdu &gt;&gt; (Erdoganovo vyhláŠenÍ)  V současné době už je uzavřeno příměří, ale obrovské množství arménského obyvatelstava utíka z Karabachu do Arménie z obavy o vlastní život. </vt:lpstr>
      <vt:lpstr>Z tohOto dŮvodu JsOU civilistÉ evakuovanI z Artsaku a pOhraničnÍch arménskÝch VESNIC hlUboko do ArménIE, aby si zachránili životy.   I TAK JE UŽ MEZI OBYVATELSTVEM HODNĚ obĚtí a evakuovaní obyvatelÉ (staŘí LIdÉ, dĚti, ženy, zdravotnĚ postŽENÉ osoby) nemajÍ ani základnÍ vybavenÍ bežnýMI životnÍMI poTŘEBAMI, teplÝM oblečenÍM, hygienickÝMI potŘebAMI. atď.   TAto situAcE je prO ArménII veLmi TĚŽkÉ, prOtože Jde o neočakávanOU vÁLKU. Musíme k tomu pŘipojiT I COVID-19, dÍKY nĚmu novOU formu nezamĚstnanosti, hospodáŘSKOU a sociÁlnÍ nestabilitu.   pŘES vELKÉ úsilÍ Státu v tĚchto nestabilnÍch podmÍnkÁch je zabezpečenÍ ubytovanÍ, stravy, hygienických potŘeb prO všeCHNy vysídlené osoby veLmi problematické.   Celý arménsky národ poskytuje humanitárnÍ pomoc. </vt:lpstr>
      <vt:lpstr>  zVEmE vás k nám a prosíme vás o jeden cÍL:   spoločnĚ poskytnOUT humanitárnÍ pomoc LIDEm trpÍcÍm v Artsachu. </vt:lpstr>
      <vt:lpstr>Následuje námi připravený sEznam potŘebných podpŮrných programŮ: </vt:lpstr>
      <vt:lpstr> 1. ZapojiT odborníkY: psycholOgY, lÉkAŘE, art-terapeutY, sociálnÍ pracovníkY a Další odborníkY, aby poskytli pŘimĚŘEnOU pomoc.  2. PodLE posOUZenÍ potŘeby poskytnutÍ SpecializovanÉ pomoci:  sociálnĚ- psychologickÉ, lÉkAŘskÉ, rehabilitačnÍ a humanitárnÍ (potraviny, odĚvy, lÉky, hygienické potŘeby atD.)  3. PoskytovaT post-traumatickOU pomoc a pŘekonávaT šokové situAce v prostŘedí vysídlených osOb.  4. PoskytovaT pomoc zranĚným civilistŮM, ktEŘí sE lÉčÍ v arménskÝch nemocnicÍch: lÉky, traumatické zdroje, operačnÍ a pooperačnÍ potŘeby, nemocničnÍ potŘeby, psychologické a fyzické rehabilitačnÍ práce (s pomocÍ vysoko kvalifikovaných odborníkŮ)  5. PodporovaT zavedenÍ vzdĚlávacÍho procesu prO školákY a zabezpečiT vše potŘebné: učebnice, psacÍ potŘeby a hračky, pomOcT Jim rýchlE sa začleniT do nového prostŘedÍ.  6. OrganizovaT rekreáci prO dĚti: návšteva mUzeí, historických pamÁtEk - to všeCHNO pomŮže JEJich duševnÍmu zotavenÍ. </vt:lpstr>
      <vt:lpstr>Na organizAci tÉto práce je v našEm klubU vytvoŘená monitorovacÍ skupina, ktErá bude mÍT všeCHO pod kontrolou a pŘedklÁdá Zprávu o vykonanÉ práci.  Rotary KLUB Jerevan International  prosí všechny, aby sa připojili k humanitární pomoci, protože zima brzy příjde a čas se krátí.  děkujeme vám více než si dovedete predstavit a přejeme si, aby se taková situácie už nikdy, doopravdy nikdy, nestala vaŠí osobní zkušeností.  Rotary Club Jerevan International PP 2019-2020 Karine Mikaelyan DDG 2020-2021 Artur Miroyan   </vt:lpstr>
      <vt:lpstr>Fakta  bez komentáře 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Vieme kto sme? Prosba o vašu pOMOC</dc:title>
  <dc:creator>Office</dc:creator>
  <cp:lastModifiedBy>Ženatý</cp:lastModifiedBy>
  <cp:revision>16</cp:revision>
  <dcterms:created xsi:type="dcterms:W3CDTF">2020-10-13T17:35:34Z</dcterms:created>
  <dcterms:modified xsi:type="dcterms:W3CDTF">2020-11-15T12:25:16Z</dcterms:modified>
</cp:coreProperties>
</file>