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0" r:id="rId4"/>
    <p:sldId id="265" r:id="rId5"/>
    <p:sldId id="266" r:id="rId6"/>
    <p:sldId id="268" r:id="rId7"/>
    <p:sldId id="272" r:id="rId8"/>
    <p:sldId id="273" r:id="rId9"/>
    <p:sldId id="267" r:id="rId10"/>
    <p:sldId id="269" r:id="rId11"/>
    <p:sldId id="274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8447-9820-4491-ABEE-D61A9CEB9779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6F66-2FB5-487E-A675-2EB7EEFE3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02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8447-9820-4491-ABEE-D61A9CEB9779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6F66-2FB5-487E-A675-2EB7EEFE3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59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8447-9820-4491-ABEE-D61A9CEB9779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6F66-2FB5-487E-A675-2EB7EEFE3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74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sk-SK" smtClean="0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8447-9820-4491-ABEE-D61A9CEB9779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6F66-2FB5-487E-A675-2EB7EEFE3F6E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536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8447-9820-4491-ABEE-D61A9CEB9779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6F66-2FB5-487E-A675-2EB7EEFE3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08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8447-9820-4491-ABEE-D61A9CEB9779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6F66-2FB5-487E-A675-2EB7EEFE3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697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8447-9820-4491-ABEE-D61A9CEB9779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6F66-2FB5-487E-A675-2EB7EEFE3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796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8447-9820-4491-ABEE-D61A9CEB9779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6F66-2FB5-487E-A675-2EB7EEFE3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913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8447-9820-4491-ABEE-D61A9CEB9779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6F66-2FB5-487E-A675-2EB7EEFE3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628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8447-9820-4491-ABEE-D61A9CEB9779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6F66-2FB5-487E-A675-2EB7EEFE3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68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8447-9820-4491-ABEE-D61A9CEB9779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6F66-2FB5-487E-A675-2EB7EEFE3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894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8447-9820-4491-ABEE-D61A9CEB9779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6F66-2FB5-487E-A675-2EB7EEFE3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741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8447-9820-4491-ABEE-D61A9CEB9779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6F66-2FB5-487E-A675-2EB7EEFE3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90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8447-9820-4491-ABEE-D61A9CEB9779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6F66-2FB5-487E-A675-2EB7EEFE3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943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8447-9820-4491-ABEE-D61A9CEB9779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6F66-2FB5-487E-A675-2EB7EEFE3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865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8447-9820-4491-ABEE-D61A9CEB9779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6F66-2FB5-487E-A675-2EB7EEFE3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68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A8447-9820-4491-ABEE-D61A9CEB9779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6F66-2FB5-487E-A675-2EB7EEFE3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70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31A8447-9820-4491-ABEE-D61A9CEB9779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46F66-2FB5-487E-A675-2EB7EEFE3F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7954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12" Type="http://schemas.openxmlformats.org/officeDocument/2006/relationships/image" Target="../media/image43.JPG"/><Relationship Id="rId2" Type="http://schemas.openxmlformats.org/officeDocument/2006/relationships/image" Target="../media/image33.JPG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11" Type="http://schemas.openxmlformats.org/officeDocument/2006/relationships/image" Target="../media/image42.jpeg"/><Relationship Id="rId5" Type="http://schemas.openxmlformats.org/officeDocument/2006/relationships/image" Target="../media/image36.JPG"/><Relationship Id="rId15" Type="http://schemas.openxmlformats.org/officeDocument/2006/relationships/image" Target="../media/image46.JPG"/><Relationship Id="rId10" Type="http://schemas.openxmlformats.org/officeDocument/2006/relationships/image" Target="../media/image41.jpeg"/><Relationship Id="rId4" Type="http://schemas.openxmlformats.org/officeDocument/2006/relationships/image" Target="../media/image35.JPG"/><Relationship Id="rId9" Type="http://schemas.openxmlformats.org/officeDocument/2006/relationships/image" Target="../media/image40.jpeg"/><Relationship Id="rId14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Môj rok v Brazílii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Jakub </a:t>
            </a:r>
            <a:r>
              <a:rPr lang="sk-SK" dirty="0" err="1" smtClean="0"/>
              <a:t>žiarny</a:t>
            </a:r>
            <a:endParaRPr lang="en-GB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92" y="-1904"/>
            <a:ext cx="5160264" cy="387019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236" y="477738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7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Návšteva </a:t>
            </a:r>
            <a:r>
              <a:rPr lang="sk-SK" dirty="0" err="1" smtClean="0"/>
              <a:t>Favely</a:t>
            </a:r>
            <a:endParaRPr lang="en-GB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 smtClean="0"/>
              <a:t>Favela</a:t>
            </a:r>
            <a:r>
              <a:rPr lang="en-GB" dirty="0"/>
              <a:t> je </a:t>
            </a:r>
            <a:r>
              <a:rPr lang="en-GB" dirty="0" err="1"/>
              <a:t>druh</a:t>
            </a:r>
            <a:r>
              <a:rPr lang="en-GB" dirty="0"/>
              <a:t> </a:t>
            </a:r>
            <a:r>
              <a:rPr lang="sk-SK" dirty="0" smtClean="0"/>
              <a:t>chudobnej </a:t>
            </a:r>
            <a:r>
              <a:rPr lang="en-GB" dirty="0" err="1"/>
              <a:t>štvrti</a:t>
            </a:r>
            <a:r>
              <a:rPr lang="en-GB" dirty="0"/>
              <a:t> v </a:t>
            </a:r>
            <a:r>
              <a:rPr lang="en-GB" dirty="0" err="1" smtClean="0"/>
              <a:t>Brazílii</a:t>
            </a:r>
            <a:r>
              <a:rPr lang="sk-SK" dirty="0"/>
              <a:t> </a:t>
            </a:r>
            <a:r>
              <a:rPr lang="sk-SK" dirty="0" smtClean="0"/>
              <a:t>s vysokou kriminalitou.</a:t>
            </a:r>
            <a:endParaRPr lang="en-GB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70" y="-25146"/>
            <a:ext cx="5143500" cy="68580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139" y="-37719"/>
            <a:ext cx="5143500" cy="68580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9" y="0"/>
            <a:ext cx="5143500" cy="685800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03" y="0"/>
            <a:ext cx="5143500" cy="685800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084" y="0"/>
            <a:ext cx="5143500" cy="685800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36" y="25146"/>
            <a:ext cx="5143500" cy="685800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353" y="-50292"/>
            <a:ext cx="5143500" cy="685800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5525" y="895350"/>
            <a:ext cx="760095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9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Karneval</a:t>
            </a:r>
            <a:endParaRPr lang="en-GB" dirty="0"/>
          </a:p>
        </p:txBody>
      </p:sp>
      <p:pic>
        <p:nvPicPr>
          <p:cNvPr id="4102" name="Picture 6" descr="Carnaval em São João da Barra, RJ, leva multidão para as rua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49" y="1287335"/>
            <a:ext cx="6434802" cy="428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arnaval de São João da Barra, RJ, terá abertura oficial nesta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666" y="1152983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763" y="-1"/>
            <a:ext cx="5143500" cy="6858000"/>
          </a:xfrm>
          <a:prstGeom prst="rect">
            <a:avLst/>
          </a:prstGeom>
        </p:spPr>
      </p:pic>
      <p:pic>
        <p:nvPicPr>
          <p:cNvPr id="12" name="Zástupný objekt pre obsah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77" y="2247170"/>
            <a:ext cx="3146821" cy="4195762"/>
          </a:xfrm>
          <a:prstGeom prst="rect">
            <a:avLst/>
          </a:prstGeom>
        </p:spPr>
      </p:pic>
      <p:sp>
        <p:nvSpPr>
          <p:cNvPr id="8" name="Zástupný objekt pre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611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Ďakujem za pozornosť</a:t>
            </a:r>
            <a:endParaRPr lang="en-GB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29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Obsah </a:t>
            </a:r>
            <a:endParaRPr lang="en-GB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Kde som strávil môj rok?</a:t>
            </a:r>
          </a:p>
          <a:p>
            <a:r>
              <a:rPr lang="sk-SK" dirty="0" smtClean="0"/>
              <a:t>Moje </a:t>
            </a:r>
            <a:r>
              <a:rPr lang="sk-SK" dirty="0" err="1" smtClean="0"/>
              <a:t>hostrodiny</a:t>
            </a:r>
            <a:endParaRPr lang="sk-SK" dirty="0" smtClean="0"/>
          </a:p>
          <a:p>
            <a:r>
              <a:rPr lang="sk-SK" dirty="0" smtClean="0"/>
              <a:t>Škola</a:t>
            </a:r>
          </a:p>
          <a:p>
            <a:r>
              <a:rPr lang="sk-SK" dirty="0" err="1" smtClean="0"/>
              <a:t>Rotary</a:t>
            </a:r>
            <a:r>
              <a:rPr lang="sk-SK" dirty="0"/>
              <a:t> </a:t>
            </a:r>
            <a:r>
              <a:rPr lang="sk-SK" dirty="0" err="1" smtClean="0"/>
              <a:t>Club</a:t>
            </a:r>
            <a:endParaRPr lang="sk-SK" dirty="0" smtClean="0"/>
          </a:p>
          <a:p>
            <a:r>
              <a:rPr lang="sk-SK" dirty="0" smtClean="0"/>
              <a:t>Mesiac </a:t>
            </a:r>
            <a:r>
              <a:rPr lang="sk-SK" dirty="0"/>
              <a:t>v </a:t>
            </a:r>
            <a:r>
              <a:rPr lang="sk-SK" dirty="0" smtClean="0"/>
              <a:t>Rio de Janeiro</a:t>
            </a:r>
          </a:p>
          <a:p>
            <a:r>
              <a:rPr lang="sk-SK" dirty="0" smtClean="0"/>
              <a:t>Návšteva </a:t>
            </a:r>
            <a:r>
              <a:rPr lang="sk-SK" dirty="0" err="1" smtClean="0"/>
              <a:t>Favely</a:t>
            </a:r>
            <a:endParaRPr lang="sk-SK" dirty="0" smtClean="0"/>
          </a:p>
          <a:p>
            <a:r>
              <a:rPr lang="sk-SK" dirty="0" smtClean="0"/>
              <a:t>Karneval</a:t>
            </a:r>
          </a:p>
          <a:p>
            <a:r>
              <a:rPr lang="sk-SK" dirty="0"/>
              <a:t>Výlet s </a:t>
            </a:r>
            <a:r>
              <a:rPr lang="sk-SK" dirty="0" err="1"/>
              <a:t>Rotary</a:t>
            </a:r>
            <a:r>
              <a:rPr lang="sk-SK" dirty="0"/>
              <a:t> </a:t>
            </a:r>
            <a:endParaRPr lang="sk-SK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36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Campos</a:t>
            </a:r>
            <a:r>
              <a:rPr lang="sk-SK" dirty="0"/>
              <a:t> </a:t>
            </a:r>
            <a:r>
              <a:rPr lang="sk-SK" dirty="0" err="1"/>
              <a:t>dos</a:t>
            </a:r>
            <a:r>
              <a:rPr lang="sk-SK" dirty="0"/>
              <a:t> </a:t>
            </a:r>
            <a:r>
              <a:rPr lang="sk-SK" dirty="0" err="1"/>
              <a:t>Goytacazes</a:t>
            </a:r>
            <a:endParaRPr lang="en-GB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Základné informácie:</a:t>
            </a:r>
          </a:p>
          <a:p>
            <a:pPr marL="0" indent="0">
              <a:buNone/>
            </a:pPr>
            <a:r>
              <a:rPr lang="sk-SK" dirty="0"/>
              <a:t>M</a:t>
            </a:r>
            <a:r>
              <a:rPr lang="sk-SK" dirty="0" smtClean="0"/>
              <a:t>esto</a:t>
            </a:r>
            <a:r>
              <a:rPr lang="en-GB" dirty="0"/>
              <a:t> </a:t>
            </a:r>
            <a:r>
              <a:rPr lang="en-GB" dirty="0" err="1" smtClean="0"/>
              <a:t>nachádzajúc</a:t>
            </a:r>
            <a:r>
              <a:rPr lang="sk-SK" dirty="0" smtClean="0"/>
              <a:t>e </a:t>
            </a:r>
            <a:r>
              <a:rPr lang="en-GB" dirty="0" err="1" smtClean="0"/>
              <a:t>sa</a:t>
            </a:r>
            <a:r>
              <a:rPr lang="en-GB" dirty="0" smtClean="0"/>
              <a:t> </a:t>
            </a:r>
            <a:r>
              <a:rPr lang="en-GB" dirty="0"/>
              <a:t>v </a:t>
            </a:r>
            <a:r>
              <a:rPr lang="en-GB" dirty="0" err="1"/>
              <a:t>severnej</a:t>
            </a:r>
            <a:r>
              <a:rPr lang="en-GB" dirty="0"/>
              <a:t> </a:t>
            </a:r>
            <a:r>
              <a:rPr lang="en-GB" dirty="0" err="1"/>
              <a:t>časti</a:t>
            </a:r>
            <a:r>
              <a:rPr lang="en-GB" dirty="0"/>
              <a:t> </a:t>
            </a:r>
            <a:r>
              <a:rPr lang="en-GB" dirty="0" err="1"/>
              <a:t>štátu</a:t>
            </a:r>
            <a:r>
              <a:rPr lang="en-GB" dirty="0"/>
              <a:t> Rio de </a:t>
            </a:r>
            <a:r>
              <a:rPr lang="en-GB" dirty="0" smtClean="0"/>
              <a:t>Janeiro</a:t>
            </a:r>
            <a:r>
              <a:rPr lang="en-GB" dirty="0"/>
              <a:t> s </a:t>
            </a:r>
            <a:r>
              <a:rPr lang="en-GB" dirty="0" err="1"/>
              <a:t>počtom</a:t>
            </a:r>
            <a:r>
              <a:rPr lang="en-GB" dirty="0"/>
              <a:t> </a:t>
            </a:r>
            <a:r>
              <a:rPr lang="en-GB" dirty="0" err="1"/>
              <a:t>obyvateľov</a:t>
            </a:r>
            <a:r>
              <a:rPr lang="en-GB" dirty="0"/>
              <a:t> 503 424 </a:t>
            </a:r>
            <a:r>
              <a:rPr lang="en-GB" dirty="0" err="1" smtClean="0"/>
              <a:t>obyvateľov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Rozloha: </a:t>
            </a:r>
            <a:r>
              <a:rPr lang="en-GB" dirty="0"/>
              <a:t>4 032 </a:t>
            </a:r>
            <a:r>
              <a:rPr lang="en-GB" dirty="0" smtClean="0"/>
              <a:t>km²</a:t>
            </a:r>
            <a:endParaRPr lang="sk-SK" dirty="0"/>
          </a:p>
          <a:p>
            <a:pPr marL="0" indent="0">
              <a:buNone/>
            </a:pPr>
            <a:r>
              <a:rPr lang="sk-SK" dirty="0" smtClean="0"/>
              <a:t>Druhé najväčšie mesto v štáte Rio de Janeiro</a:t>
            </a:r>
          </a:p>
          <a:p>
            <a:pPr marL="0" indent="0">
              <a:buNone/>
            </a:pPr>
            <a:r>
              <a:rPr lang="sk-SK" dirty="0" smtClean="0"/>
              <a:t>Preteká ním rieka </a:t>
            </a:r>
            <a:r>
              <a:rPr lang="sk-SK" dirty="0" err="1" smtClean="0"/>
              <a:t>Paraíba</a:t>
            </a:r>
            <a:r>
              <a:rPr lang="sk-SK" dirty="0" smtClean="0"/>
              <a:t> do </a:t>
            </a:r>
            <a:r>
              <a:rPr lang="sk-SK" dirty="0" err="1" smtClean="0"/>
              <a:t>Sul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V roku 2018 získalo titul druhé najnebezpečnejšie mesto v štáte Rio</a:t>
            </a:r>
            <a:endParaRPr lang="en-GB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32" y="1432197"/>
            <a:ext cx="5238750" cy="363855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61" y="1734121"/>
            <a:ext cx="3190875" cy="250507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831" y="173428"/>
            <a:ext cx="8401050" cy="630078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084" y="850219"/>
            <a:ext cx="7620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2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Rodiny </a:t>
            </a:r>
            <a:endParaRPr lang="en-GB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Prvá rodina</a:t>
            </a:r>
            <a:endParaRPr lang="en-GB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751231"/>
            <a:ext cx="7329557" cy="549716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135" y="-10718"/>
            <a:ext cx="5143500" cy="68580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76" y="0"/>
            <a:ext cx="3857625" cy="685800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008" y="108022"/>
            <a:ext cx="5143500" cy="685800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996" y="-21436"/>
            <a:ext cx="9144000" cy="685800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24" y="-67072"/>
            <a:ext cx="5143500" cy="685800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8" y="1066429"/>
            <a:ext cx="6300188" cy="472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8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Druhá rodina</a:t>
            </a:r>
            <a:endParaRPr lang="en-GB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65" y="0"/>
            <a:ext cx="9144000" cy="68580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76" y="0"/>
            <a:ext cx="9144000" cy="685800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46" y="0"/>
            <a:ext cx="9124990" cy="685800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67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7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Tretia rodina </a:t>
            </a:r>
            <a:endParaRPr lang="en-GB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360" y="1957684"/>
            <a:ext cx="5700522" cy="429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0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Rotary</a:t>
            </a:r>
            <a:r>
              <a:rPr lang="sk-SK" dirty="0"/>
              <a:t> </a:t>
            </a:r>
            <a:r>
              <a:rPr lang="sk-SK" dirty="0" err="1" smtClean="0"/>
              <a:t>club</a:t>
            </a:r>
            <a:endParaRPr lang="en-GB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291" y="41939"/>
            <a:ext cx="5594349" cy="4195762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5" y="0"/>
            <a:ext cx="9144000" cy="68580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28" y="0"/>
            <a:ext cx="5143500" cy="685800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08" y="4193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6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Škola</a:t>
            </a:r>
            <a:endParaRPr lang="en-GB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490" y="44165"/>
            <a:ext cx="3355027" cy="180908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12" y="2040254"/>
            <a:ext cx="6760464" cy="380276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248" y="44165"/>
            <a:ext cx="5254752" cy="39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0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Mesiac v Rio de Janeiro</a:t>
            </a:r>
            <a:endParaRPr lang="en-GB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97" y="445896"/>
            <a:ext cx="7477319" cy="560798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217" y="316785"/>
            <a:ext cx="7421416" cy="556606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927" y="1087301"/>
            <a:ext cx="3675511" cy="490068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17" y="0"/>
            <a:ext cx="5143500" cy="685800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12" y="-12888"/>
            <a:ext cx="5143500" cy="685800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57" y="-25776"/>
            <a:ext cx="5143500" cy="6858000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0" y="25776"/>
            <a:ext cx="9144000" cy="6858000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72" y="1008667"/>
            <a:ext cx="8221489" cy="6166117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118" y="88487"/>
            <a:ext cx="5143500" cy="6858000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7" y="44244"/>
            <a:ext cx="9144000" cy="6858000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2" y="11159"/>
            <a:ext cx="5143500" cy="6858000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570" y="-44244"/>
            <a:ext cx="5143500" cy="6858000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318" y="51552"/>
            <a:ext cx="5143500" cy="6858000"/>
          </a:xfrm>
          <a:prstGeom prst="rect">
            <a:avLst/>
          </a:prstGeom>
        </p:spPr>
      </p:pic>
      <p:pic>
        <p:nvPicPr>
          <p:cNvPr id="20" name="Obrázok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62" y="1161859"/>
            <a:ext cx="6627547" cy="497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ón">
  <a:themeElements>
    <a:clrScheme name="Ió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ó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ó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60533</TotalTime>
  <Words>58</Words>
  <Application>Microsoft Office PowerPoint</Application>
  <PresentationFormat>Širokouhlá</PresentationFormat>
  <Paragraphs>29</Paragraphs>
  <Slides>12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Ión</vt:lpstr>
      <vt:lpstr>Môj rok v Brazílii</vt:lpstr>
      <vt:lpstr>Obsah </vt:lpstr>
      <vt:lpstr>Campos dos Goytacazes</vt:lpstr>
      <vt:lpstr>Rodiny </vt:lpstr>
      <vt:lpstr>Prezentácia programu PowerPoint</vt:lpstr>
      <vt:lpstr>Prezentácia programu PowerPoint</vt:lpstr>
      <vt:lpstr>Rotary club</vt:lpstr>
      <vt:lpstr>Škola</vt:lpstr>
      <vt:lpstr>Mesiac v Rio de Janeiro</vt:lpstr>
      <vt:lpstr>Návšteva Favely</vt:lpstr>
      <vt:lpstr>Karneval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Fero</dc:creator>
  <cp:lastModifiedBy>Fero</cp:lastModifiedBy>
  <cp:revision>39</cp:revision>
  <dcterms:created xsi:type="dcterms:W3CDTF">2020-08-09T13:29:54Z</dcterms:created>
  <dcterms:modified xsi:type="dcterms:W3CDTF">2020-09-21T13:04:24Z</dcterms:modified>
</cp:coreProperties>
</file>